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notesMasterIdLst>
    <p:notesMasterId r:id="rId58"/>
  </p:notesMasterIdLst>
  <p:sldIdLst>
    <p:sldId id="256" r:id="rId2"/>
    <p:sldId id="282" r:id="rId3"/>
    <p:sldId id="313" r:id="rId4"/>
    <p:sldId id="272" r:id="rId5"/>
    <p:sldId id="261" r:id="rId6"/>
    <p:sldId id="290" r:id="rId7"/>
    <p:sldId id="302" r:id="rId8"/>
    <p:sldId id="278" r:id="rId9"/>
    <p:sldId id="289" r:id="rId10"/>
    <p:sldId id="281" r:id="rId11"/>
    <p:sldId id="257" r:id="rId12"/>
    <p:sldId id="268" r:id="rId13"/>
    <p:sldId id="300" r:id="rId14"/>
    <p:sldId id="286" r:id="rId15"/>
    <p:sldId id="301" r:id="rId16"/>
    <p:sldId id="258" r:id="rId17"/>
    <p:sldId id="284" r:id="rId18"/>
    <p:sldId id="287" r:id="rId19"/>
    <p:sldId id="280" r:id="rId20"/>
    <p:sldId id="279" r:id="rId21"/>
    <p:sldId id="262" r:id="rId22"/>
    <p:sldId id="288" r:id="rId23"/>
    <p:sldId id="264" r:id="rId24"/>
    <p:sldId id="266" r:id="rId25"/>
    <p:sldId id="270" r:id="rId26"/>
    <p:sldId id="263" r:id="rId27"/>
    <p:sldId id="283" r:id="rId28"/>
    <p:sldId id="304" r:id="rId29"/>
    <p:sldId id="305" r:id="rId30"/>
    <p:sldId id="306" r:id="rId31"/>
    <p:sldId id="303" r:id="rId32"/>
    <p:sldId id="307" r:id="rId33"/>
    <p:sldId id="308" r:id="rId34"/>
    <p:sldId id="309" r:id="rId35"/>
    <p:sldId id="269" r:id="rId36"/>
    <p:sldId id="312" r:id="rId37"/>
    <p:sldId id="285" r:id="rId38"/>
    <p:sldId id="265" r:id="rId39"/>
    <p:sldId id="267" r:id="rId40"/>
    <p:sldId id="271" r:id="rId41"/>
    <p:sldId id="292" r:id="rId42"/>
    <p:sldId id="259" r:id="rId43"/>
    <p:sldId id="276" r:id="rId44"/>
    <p:sldId id="277" r:id="rId45"/>
    <p:sldId id="291" r:id="rId46"/>
    <p:sldId id="297" r:id="rId47"/>
    <p:sldId id="298" r:id="rId48"/>
    <p:sldId id="293" r:id="rId49"/>
    <p:sldId id="296" r:id="rId50"/>
    <p:sldId id="310" r:id="rId51"/>
    <p:sldId id="295" r:id="rId52"/>
    <p:sldId id="294" r:id="rId53"/>
    <p:sldId id="311" r:id="rId54"/>
    <p:sldId id="299" r:id="rId55"/>
    <p:sldId id="260" r:id="rId56"/>
    <p:sldId id="27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C22C4D-579F-7343-93BF-D6C51D96C8AD}">
          <p14:sldIdLst>
            <p14:sldId id="256"/>
            <p14:sldId id="282"/>
            <p14:sldId id="313"/>
            <p14:sldId id="272"/>
            <p14:sldId id="261"/>
            <p14:sldId id="290"/>
            <p14:sldId id="302"/>
            <p14:sldId id="278"/>
            <p14:sldId id="289"/>
            <p14:sldId id="281"/>
            <p14:sldId id="257"/>
            <p14:sldId id="268"/>
            <p14:sldId id="300"/>
            <p14:sldId id="286"/>
            <p14:sldId id="301"/>
            <p14:sldId id="258"/>
            <p14:sldId id="284"/>
            <p14:sldId id="287"/>
            <p14:sldId id="280"/>
            <p14:sldId id="279"/>
            <p14:sldId id="262"/>
            <p14:sldId id="288"/>
            <p14:sldId id="264"/>
            <p14:sldId id="266"/>
            <p14:sldId id="270"/>
            <p14:sldId id="263"/>
            <p14:sldId id="283"/>
            <p14:sldId id="304"/>
            <p14:sldId id="305"/>
            <p14:sldId id="306"/>
            <p14:sldId id="303"/>
            <p14:sldId id="307"/>
            <p14:sldId id="308"/>
            <p14:sldId id="309"/>
            <p14:sldId id="269"/>
            <p14:sldId id="312"/>
            <p14:sldId id="285"/>
            <p14:sldId id="265"/>
            <p14:sldId id="267"/>
            <p14:sldId id="271"/>
            <p14:sldId id="292"/>
            <p14:sldId id="259"/>
            <p14:sldId id="276"/>
            <p14:sldId id="277"/>
            <p14:sldId id="291"/>
            <p14:sldId id="297"/>
            <p14:sldId id="298"/>
            <p14:sldId id="293"/>
            <p14:sldId id="296"/>
            <p14:sldId id="310"/>
            <p14:sldId id="295"/>
            <p14:sldId id="294"/>
            <p14:sldId id="311"/>
            <p14:sldId id="299"/>
            <p14:sldId id="260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9"/>
    <p:restoredTop sz="94509"/>
  </p:normalViewPr>
  <p:slideViewPr>
    <p:cSldViewPr snapToGrid="0" snapToObjects="1">
      <p:cViewPr>
        <p:scale>
          <a:sx n="62" d="100"/>
          <a:sy n="62" d="100"/>
        </p:scale>
        <p:origin x="82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B7EE2-5489-3B40-8A55-6996F02CF987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2BE08-BADB-704F-9DFB-7E96F6108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2BE08-BADB-704F-9DFB-7E96F61081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92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77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_hidin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ncapsulation_(computer_science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omain_model" TargetMode="Externa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978818"/>
            <a:ext cx="9448800" cy="1825096"/>
          </a:xfrm>
        </p:spPr>
        <p:txBody>
          <a:bodyPr/>
          <a:lstStyle/>
          <a:p>
            <a:r>
              <a:rPr lang="en-US" dirty="0" smtClean="0"/>
              <a:t>Build software like </a:t>
            </a:r>
            <a:r>
              <a:rPr lang="en-US" dirty="0" err="1" smtClean="0"/>
              <a:t>sean</a:t>
            </a:r>
            <a:r>
              <a:rPr lang="en-US" dirty="0" smtClean="0"/>
              <a:t> combs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85067" y="4066424"/>
            <a:ext cx="7916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2 </a:t>
            </a:r>
            <a:endParaRPr lang="en-US" sz="2800" dirty="0"/>
          </a:p>
          <a:p>
            <a:r>
              <a:rPr lang="en-US" sz="2800" b="1" dirty="0" smtClean="0"/>
              <a:t>Commands, Queries, </a:t>
            </a:r>
            <a:r>
              <a:rPr lang="en-US" sz="2800" b="1" dirty="0"/>
              <a:t>and Notifications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33" y="465666"/>
            <a:ext cx="2513659" cy="14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05" y="1730829"/>
            <a:ext cx="9603413" cy="3265714"/>
          </a:xfrm>
        </p:spPr>
      </p:pic>
    </p:spTree>
    <p:extLst>
      <p:ext uri="{BB962C8B-B14F-4D97-AF65-F5344CB8AC3E}">
        <p14:creationId xmlns:p14="http://schemas.microsoft.com/office/powerpoint/2010/main" val="70165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41652" y="64804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anemic domain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89" y="1941073"/>
            <a:ext cx="7573154" cy="2575309"/>
          </a:xfr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790832" y="4980214"/>
            <a:ext cx="8912240" cy="115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The use of a software domain model where the domain objects contain little or no business logic (validations, calculations, business rules etc.).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" y="1814412"/>
            <a:ext cx="2910097" cy="28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5" y="0"/>
            <a:ext cx="11299372" cy="130585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391953" y="1741460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9391953" y="3482920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5" y="-6106915"/>
            <a:ext cx="11299372" cy="1305855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391953" y="2019046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9391953" y="199811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3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41652" y="64804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anemic domain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89" y="1941073"/>
            <a:ext cx="7573154" cy="2575309"/>
          </a:xfr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790832" y="4980214"/>
            <a:ext cx="8912240" cy="115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The use of a software domain model where the domain objects contain little or no business logic (validations, calculations, business rules etc.).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" y="1814412"/>
            <a:ext cx="2910097" cy="28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41652" y="64804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anemic domain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89" y="1941073"/>
            <a:ext cx="7573154" cy="2575309"/>
          </a:xfr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790832" y="4980214"/>
            <a:ext cx="8912240" cy="115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/>
              <a:t>The use of a software domain model where the domain objects contain little or no business logic (validations, calculations, business rules etc.).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" y="1814412"/>
            <a:ext cx="2910097" cy="2888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57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157" y="2871300"/>
            <a:ext cx="10303328" cy="1964485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Design patterns are recommendations.</a:t>
            </a:r>
            <a:endParaRPr lang="en-US" sz="4000" dirty="0"/>
          </a:p>
        </p:txBody>
      </p:sp>
      <p:pic>
        <p:nvPicPr>
          <p:cNvPr id="2050" name="Picture 2" descr="ttp://baderbravo.com/wp-content/uploads/2015/06/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9678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82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43" y="751115"/>
            <a:ext cx="8610600" cy="3657599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 smtClean="0"/>
              <a:t>TODAY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3600" dirty="0" smtClean="0"/>
              <a:t>on</a:t>
            </a:r>
            <a:br>
              <a:rPr lang="en-US" sz="3600" dirty="0" smtClean="0"/>
            </a:br>
            <a:r>
              <a:rPr lang="en-US" sz="6000" dirty="0" smtClean="0"/>
              <a:t> </a:t>
            </a:r>
            <a:r>
              <a:rPr lang="en-US" sz="6000" b="1" dirty="0" smtClean="0"/>
              <a:t>BUILD </a:t>
            </a:r>
            <a:r>
              <a:rPr lang="en-US" sz="6000" b="1" dirty="0" smtClean="0"/>
              <a:t>software like</a:t>
            </a:r>
            <a:br>
              <a:rPr lang="en-US" sz="6000" b="1" dirty="0" smtClean="0"/>
            </a:br>
            <a:r>
              <a:rPr lang="en-US" sz="6000" b="1" dirty="0"/>
              <a:t>S</a:t>
            </a:r>
            <a:r>
              <a:rPr lang="en-US" sz="6000" b="1" dirty="0" smtClean="0"/>
              <a:t>ean combs</a:t>
            </a:r>
            <a:endParaRPr lang="en-US" sz="6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9928" y="4800600"/>
            <a:ext cx="7750629" cy="1540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FF00"/>
                </a:solidFill>
              </a:rPr>
              <a:t>Commands, queries and notifications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8" y="754631"/>
            <a:ext cx="6030323" cy="55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anemic domain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546" y="2194560"/>
            <a:ext cx="7487653" cy="4302493"/>
          </a:xfrm>
        </p:spPr>
        <p:txBody>
          <a:bodyPr>
            <a:normAutofit/>
          </a:bodyPr>
          <a:lstStyle/>
          <a:p>
            <a:r>
              <a:rPr lang="en-US" dirty="0"/>
              <a:t>Logic cannot be implemented in a truly object-oriented way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Violation of the </a:t>
            </a:r>
            <a:r>
              <a:rPr lang="en-US" dirty="0" smtClean="0">
                <a:hlinkClick r:id="rId2"/>
              </a:rPr>
              <a:t>encapsulation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hlinkClick r:id="rId3"/>
              </a:rPr>
              <a:t>information hiding</a:t>
            </a:r>
            <a:r>
              <a:rPr lang="en-US" dirty="0"/>
              <a:t> principles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7" y="2339193"/>
            <a:ext cx="3067028" cy="3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3851" y="2515211"/>
            <a:ext cx="873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Part 1 - </a:t>
            </a:r>
            <a:r>
              <a:rPr lang="en-US" sz="2800" b="1" dirty="0" smtClean="0">
                <a:solidFill>
                  <a:srgbClr val="FFFF00"/>
                </a:solidFill>
              </a:rPr>
              <a:t>How </a:t>
            </a:r>
            <a:r>
              <a:rPr lang="en-US" sz="2800" b="1" dirty="0">
                <a:solidFill>
                  <a:srgbClr val="FFFF00"/>
                </a:solidFill>
              </a:rPr>
              <a:t>to Build a Better Domain </a:t>
            </a:r>
            <a:r>
              <a:rPr lang="en-US" sz="2800" b="1" dirty="0" smtClean="0">
                <a:solidFill>
                  <a:srgbClr val="FFFF00"/>
                </a:solidFill>
              </a:rPr>
              <a:t>Model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3851" y="3282654"/>
            <a:ext cx="873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2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b="1" dirty="0" smtClean="0"/>
              <a:t>Commands, Queries, and Notifications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733850" y="4817540"/>
            <a:ext cx="873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4 - </a:t>
            </a:r>
            <a:r>
              <a:rPr lang="en-US" sz="2800" b="1" dirty="0" smtClean="0"/>
              <a:t>Designing a Refactor-Proof Architecture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33850" y="4050097"/>
            <a:ext cx="873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Part 3 - </a:t>
            </a:r>
            <a:r>
              <a:rPr lang="en-US" sz="2800" b="1" dirty="0"/>
              <a:t>Use Unit Tests and Containers Like A Boss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733" y="465666"/>
            <a:ext cx="2513659" cy="14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anemic domain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546" y="2194560"/>
            <a:ext cx="7487653" cy="4302493"/>
          </a:xfrm>
        </p:spPr>
        <p:txBody>
          <a:bodyPr>
            <a:normAutofit/>
          </a:bodyPr>
          <a:lstStyle/>
          <a:p>
            <a:r>
              <a:rPr lang="en-US" dirty="0" smtClean="0"/>
              <a:t>Needs </a:t>
            </a:r>
            <a:r>
              <a:rPr lang="en-US" dirty="0"/>
              <a:t>a separate business layer to contain the logic otherwise located in a </a:t>
            </a:r>
            <a:r>
              <a:rPr lang="en-US" dirty="0">
                <a:hlinkClick r:id="rId2"/>
              </a:rPr>
              <a:t>domain model</a:t>
            </a:r>
            <a:r>
              <a:rPr lang="en-US" dirty="0"/>
              <a:t>. </a:t>
            </a:r>
            <a:r>
              <a:rPr lang="en-US" dirty="0" smtClean="0"/>
              <a:t>It </a:t>
            </a:r>
            <a:r>
              <a:rPr lang="en-US" dirty="0"/>
              <a:t>also means that </a:t>
            </a:r>
            <a:r>
              <a:rPr lang="en-US" dirty="0">
                <a:hlinkClick r:id="rId2"/>
              </a:rPr>
              <a:t>domain model</a:t>
            </a:r>
            <a:r>
              <a:rPr lang="en-US" dirty="0"/>
              <a:t>'s objects cannot guarantee their correctness at any moment, because their validation and mutation logic is placed somewhere outside (most likely in multiple places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Makes </a:t>
            </a:r>
            <a:r>
              <a:rPr lang="en-US" dirty="0"/>
              <a:t>a model less </a:t>
            </a:r>
            <a:r>
              <a:rPr lang="en-US" dirty="0" smtClean="0"/>
              <a:t>expressive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7" y="2339193"/>
            <a:ext cx="3067028" cy="3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6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12" y="2382369"/>
            <a:ext cx="5689843" cy="3544298"/>
          </a:xfrm>
        </p:spPr>
      </p:pic>
    </p:spTree>
    <p:extLst>
      <p:ext uri="{BB962C8B-B14F-4D97-AF65-F5344CB8AC3E}">
        <p14:creationId xmlns:p14="http://schemas.microsoft.com/office/powerpoint/2010/main" val="14218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tp://baderbravo.com/wp-content/uploads/2015/06/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8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71600" y="2316480"/>
            <a:ext cx="2880360" cy="173736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Console App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7101840" y="2316480"/>
            <a:ext cx="2880360" cy="173736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WebAPI</a:t>
            </a:r>
            <a:r>
              <a:rPr lang="en-US" sz="2800" dirty="0" smtClean="0"/>
              <a:t> App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51960" y="2941320"/>
            <a:ext cx="28498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251960" y="3394710"/>
            <a:ext cx="2849880" cy="38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6840" y="3426172"/>
            <a:ext cx="123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196840" y="2231798"/>
            <a:ext cx="123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2+2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2133600" y="3840480"/>
            <a:ext cx="135636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Model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863840" y="3840480"/>
            <a:ext cx="1356360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749300"/>
            <a:ext cx="6032500" cy="53467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63800" y="2895600"/>
            <a:ext cx="1067102" cy="78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2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67" y="308897"/>
            <a:ext cx="6286500" cy="6286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291943" y="2319868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4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“COMMAND” Pattern</a:t>
            </a:r>
            <a:endParaRPr lang="en-US" dirty="0"/>
          </a:p>
        </p:txBody>
      </p:sp>
      <p:pic>
        <p:nvPicPr>
          <p:cNvPr id="3074" name="Picture 2" descr="Batman v Superman: Dawn of Justice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1"/>
            <a:ext cx="7589520" cy="42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9599023" y="3973354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301240" y="3108960"/>
            <a:ext cx="1386841" cy="8643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10620104" y="3537826"/>
            <a:ext cx="1297576" cy="43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GOF</a:t>
            </a:r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417320" y="2673432"/>
            <a:ext cx="1323704" cy="435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CQRS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565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pic>
        <p:nvPicPr>
          <p:cNvPr id="4098" name="Picture 2" descr="ommand Pattern U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225041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28" y="3073401"/>
            <a:ext cx="6478872" cy="211328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895600" y="130658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GOF Implementation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0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s-na.ssl-images-amazon.com/images/I/51szD9HC9pL._SX395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0" y="960120"/>
            <a:ext cx="4282440" cy="53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7" y="2250208"/>
            <a:ext cx="10970097" cy="26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130658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CQRS Implementation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1371600" y="2743200"/>
            <a:ext cx="2880360" cy="173736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State or Criteria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4998720" y="2743200"/>
            <a:ext cx="2880360" cy="173736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Handler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625840" y="2743200"/>
            <a:ext cx="2880360" cy="173736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64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80" y="2031840"/>
            <a:ext cx="8556808" cy="3088799"/>
          </a:xfrm>
        </p:spPr>
      </p:pic>
    </p:spTree>
    <p:extLst>
      <p:ext uri="{BB962C8B-B14F-4D97-AF65-F5344CB8AC3E}">
        <p14:creationId xmlns:p14="http://schemas.microsoft.com/office/powerpoint/2010/main" val="12926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1" y="2108389"/>
            <a:ext cx="9252857" cy="2163006"/>
          </a:xfrm>
        </p:spPr>
      </p:pic>
    </p:spTree>
    <p:extLst>
      <p:ext uri="{BB962C8B-B14F-4D97-AF65-F5344CB8AC3E}">
        <p14:creationId xmlns:p14="http://schemas.microsoft.com/office/powerpoint/2010/main" val="4757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3" y="145473"/>
            <a:ext cx="9268691" cy="6518374"/>
          </a:xfrm>
        </p:spPr>
      </p:pic>
    </p:spTree>
    <p:extLst>
      <p:ext uri="{BB962C8B-B14F-4D97-AF65-F5344CB8AC3E}">
        <p14:creationId xmlns:p14="http://schemas.microsoft.com/office/powerpoint/2010/main" val="10276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2545"/>
            <a:ext cx="12115644" cy="8520545"/>
          </a:xfr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7559635" y="4739245"/>
            <a:ext cx="1709056" cy="269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7088580" y="3803073"/>
            <a:ext cx="1660565" cy="132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77" y="1137260"/>
            <a:ext cx="7672449" cy="43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30" y="434076"/>
            <a:ext cx="6975533" cy="60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7" y="1143000"/>
            <a:ext cx="9481457" cy="109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203200"/>
            <a:ext cx="7950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612900"/>
            <a:ext cx="6121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0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63500"/>
            <a:ext cx="67183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0"/>
            <a:ext cx="12104915" cy="121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93" y="2407369"/>
            <a:ext cx="2616200" cy="3365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22" y="2407369"/>
            <a:ext cx="2441817" cy="336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68" y="2407369"/>
            <a:ext cx="2642419" cy="34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136" y="303726"/>
            <a:ext cx="8326896" cy="625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60948" y="3681663"/>
            <a:ext cx="2181600" cy="333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5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20" y="409073"/>
            <a:ext cx="9696157" cy="6112042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7884568" y="2078344"/>
            <a:ext cx="1658257" cy="445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7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412670" y="718455"/>
            <a:ext cx="5600701" cy="5600701"/>
          </a:xfrm>
          <a:prstGeom prst="ellipse">
            <a:avLst/>
          </a:prstGeom>
          <a:solidFill>
            <a:schemeClr val="accent6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57093" y="1335112"/>
            <a:ext cx="4311854" cy="4367386"/>
          </a:xfrm>
          <a:prstGeom prst="ellipse">
            <a:avLst/>
          </a:prstGeom>
          <a:solidFill>
            <a:schemeClr val="accent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11432" y="2517217"/>
            <a:ext cx="2003176" cy="2003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41171" y="2837694"/>
            <a:ext cx="2177128" cy="12773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41171" y="1425704"/>
            <a:ext cx="2968522" cy="2422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391802" y="3363686"/>
            <a:ext cx="2319741" cy="11857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0334" y="410360"/>
            <a:ext cx="3122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Domain Model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50039" y="3518805"/>
            <a:ext cx="336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Request Middleware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9040580" y="1855496"/>
            <a:ext cx="3122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User Interface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688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6" y="0"/>
            <a:ext cx="10619306" cy="9552214"/>
          </a:xfrm>
        </p:spPr>
      </p:pic>
    </p:spTree>
    <p:extLst>
      <p:ext uri="{BB962C8B-B14F-4D97-AF65-F5344CB8AC3E}">
        <p14:creationId xmlns:p14="http://schemas.microsoft.com/office/powerpoint/2010/main" val="3583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6" y="-2677903"/>
            <a:ext cx="10619306" cy="95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95" y="0"/>
            <a:ext cx="9326879" cy="6858000"/>
          </a:xfrm>
        </p:spPr>
      </p:pic>
    </p:spTree>
    <p:extLst>
      <p:ext uri="{BB962C8B-B14F-4D97-AF65-F5344CB8AC3E}">
        <p14:creationId xmlns:p14="http://schemas.microsoft.com/office/powerpoint/2010/main" val="148029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9" y="168972"/>
            <a:ext cx="11610783" cy="133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0" y="2175934"/>
            <a:ext cx="8521700" cy="3098800"/>
          </a:xfrm>
        </p:spPr>
      </p:pic>
    </p:spTree>
    <p:extLst>
      <p:ext uri="{BB962C8B-B14F-4D97-AF65-F5344CB8AC3E}">
        <p14:creationId xmlns:p14="http://schemas.microsoft.com/office/powerpoint/2010/main" val="10224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9" y="-6190262"/>
            <a:ext cx="11610783" cy="13378055"/>
          </a:xfrm>
        </p:spPr>
      </p:pic>
    </p:spTree>
    <p:extLst>
      <p:ext uri="{BB962C8B-B14F-4D97-AF65-F5344CB8AC3E}">
        <p14:creationId xmlns:p14="http://schemas.microsoft.com/office/powerpoint/2010/main" val="2071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1" y="2108389"/>
            <a:ext cx="9252857" cy="2163006"/>
          </a:xfrm>
        </p:spPr>
      </p:pic>
    </p:spTree>
    <p:extLst>
      <p:ext uri="{BB962C8B-B14F-4D97-AF65-F5344CB8AC3E}">
        <p14:creationId xmlns:p14="http://schemas.microsoft.com/office/powerpoint/2010/main" val="183548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4" y="0"/>
            <a:ext cx="10821628" cy="6858000"/>
          </a:xfrm>
        </p:spPr>
      </p:pic>
    </p:spTree>
    <p:extLst>
      <p:ext uri="{BB962C8B-B14F-4D97-AF65-F5344CB8AC3E}">
        <p14:creationId xmlns:p14="http://schemas.microsoft.com/office/powerpoint/2010/main" val="1693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18" y="0"/>
            <a:ext cx="12822382" cy="88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8" y="2669379"/>
            <a:ext cx="11662944" cy="1527063"/>
          </a:xfrm>
        </p:spPr>
      </p:pic>
    </p:spTree>
    <p:extLst>
      <p:ext uri="{BB962C8B-B14F-4D97-AF65-F5344CB8AC3E}">
        <p14:creationId xmlns:p14="http://schemas.microsoft.com/office/powerpoint/2010/main" val="7820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0964" y="2195789"/>
            <a:ext cx="10785235" cy="376255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965" y="2921557"/>
            <a:ext cx="3109235" cy="258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36794" y="3952223"/>
            <a:ext cx="744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https://</a:t>
            </a:r>
            <a:r>
              <a:rPr lang="en-US" sz="2800" dirty="0" err="1" smtClean="0">
                <a:solidFill>
                  <a:schemeClr val="bg1"/>
                </a:solidFill>
              </a:rPr>
              <a:t>github.com</a:t>
            </a:r>
            <a:r>
              <a:rPr lang="en-US" sz="2800" dirty="0" smtClean="0">
                <a:solidFill>
                  <a:schemeClr val="bg1"/>
                </a:solidFill>
              </a:rPr>
              <a:t>/</a:t>
            </a:r>
            <a:r>
              <a:rPr lang="en-US" sz="2800" dirty="0" err="1" smtClean="0">
                <a:solidFill>
                  <a:schemeClr val="bg1"/>
                </a:solidFill>
              </a:rPr>
              <a:t>neekgreen</a:t>
            </a:r>
            <a:r>
              <a:rPr lang="en-US" sz="2800" dirty="0" smtClean="0">
                <a:solidFill>
                  <a:schemeClr val="bg1"/>
                </a:solidFill>
              </a:rPr>
              <a:t>/calculator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0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78000"/>
            <a:ext cx="6248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4" y="408214"/>
            <a:ext cx="11258732" cy="5845629"/>
          </a:xfrm>
        </p:spPr>
      </p:pic>
    </p:spTree>
    <p:extLst>
      <p:ext uri="{BB962C8B-B14F-4D97-AF65-F5344CB8AC3E}">
        <p14:creationId xmlns:p14="http://schemas.microsoft.com/office/powerpoint/2010/main" val="13082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43" y="751115"/>
            <a:ext cx="8610600" cy="3657599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 smtClean="0"/>
              <a:t>LAST TIME</a:t>
            </a:r>
            <a:br>
              <a:rPr lang="en-US" sz="6000" dirty="0" smtClean="0"/>
            </a:br>
            <a:r>
              <a:rPr lang="en-US" sz="3600" dirty="0" smtClean="0"/>
              <a:t>on</a:t>
            </a:r>
            <a:br>
              <a:rPr lang="en-US" sz="3600" dirty="0" smtClean="0"/>
            </a:br>
            <a:r>
              <a:rPr lang="en-US" sz="6000" dirty="0" smtClean="0"/>
              <a:t> </a:t>
            </a:r>
            <a:r>
              <a:rPr lang="en-US" sz="6000" b="1" dirty="0" smtClean="0"/>
              <a:t>BUILD </a:t>
            </a:r>
            <a:r>
              <a:rPr lang="en-US" sz="6000" b="1" dirty="0" smtClean="0"/>
              <a:t>software like</a:t>
            </a:r>
            <a:br>
              <a:rPr lang="en-US" sz="6000" b="1" dirty="0" smtClean="0"/>
            </a:br>
            <a:r>
              <a:rPr lang="en-US" sz="6000" b="1" dirty="0"/>
              <a:t>S</a:t>
            </a:r>
            <a:r>
              <a:rPr lang="en-US" sz="6000" b="1" dirty="0" smtClean="0"/>
              <a:t>ean combs</a:t>
            </a:r>
            <a:endParaRPr lang="en-US" sz="6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9928" y="4800600"/>
            <a:ext cx="7750629" cy="1540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FF00"/>
                </a:solidFill>
              </a:rPr>
              <a:t>How To Build A Better Domain Model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>
            <a:off x="2315009" y="2658953"/>
            <a:ext cx="1880810" cy="5805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95720" y="3239524"/>
            <a:ext cx="5510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2 + 2 - 1 = </a:t>
            </a:r>
            <a:r>
              <a:rPr lang="en-US" sz="4400" b="1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878" y="4261760"/>
            <a:ext cx="445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Math Equation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294413" y="3239524"/>
            <a:ext cx="2514599" cy="8595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52911" y="3239524"/>
            <a:ext cx="601132" cy="8595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082654" y="2696331"/>
            <a:ext cx="1646165" cy="4404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1994" y="2057401"/>
            <a:ext cx="338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Expression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81862" y="2465498"/>
            <a:ext cx="169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Result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41652" y="64804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Our domain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8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3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3144</TotalTime>
  <Words>231</Words>
  <Application>Microsoft Macintosh PowerPoint</Application>
  <PresentationFormat>Widescreen</PresentationFormat>
  <Paragraphs>57</Paragraphs>
  <Slides>56</Slides>
  <Notes>1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Calibri</vt:lpstr>
      <vt:lpstr>Century Gothic</vt:lpstr>
      <vt:lpstr>Mangal</vt:lpstr>
      <vt:lpstr>Arial</vt:lpstr>
      <vt:lpstr>Vapor Trail</vt:lpstr>
      <vt:lpstr>Build software like sean combs</vt:lpstr>
      <vt:lpstr>PowerPoint Presentation</vt:lpstr>
      <vt:lpstr>PowerPoint Presentation</vt:lpstr>
      <vt:lpstr>PowerPoint Presentation</vt:lpstr>
      <vt:lpstr>references</vt:lpstr>
      <vt:lpstr>PowerPoint Presentation</vt:lpstr>
      <vt:lpstr>LAST TIME on  BUILD software like Sean combs</vt:lpstr>
      <vt:lpstr>Our domain</vt:lpstr>
      <vt:lpstr>PowerPoint Presentation</vt:lpstr>
      <vt:lpstr>PowerPoint Presentation</vt:lpstr>
      <vt:lpstr>anemic domain model</vt:lpstr>
      <vt:lpstr>PowerPoint Presentation</vt:lpstr>
      <vt:lpstr>PowerPoint Presentation</vt:lpstr>
      <vt:lpstr>anemic domain model</vt:lpstr>
      <vt:lpstr>anemic domain model</vt:lpstr>
      <vt:lpstr>PowerPoint Presentation</vt:lpstr>
      <vt:lpstr>TODAY on  BUILD software like Sean combs</vt:lpstr>
      <vt:lpstr>PowerPoint Presentation</vt:lpstr>
      <vt:lpstr>anemic domain model</vt:lpstr>
      <vt:lpstr>anemic domain model</vt:lpstr>
      <vt:lpstr>PowerPoint Presentation</vt:lpstr>
      <vt:lpstr>COMMANDS</vt:lpstr>
      <vt:lpstr>PowerPoint Presentation</vt:lpstr>
      <vt:lpstr>PowerPoint Presentation</vt:lpstr>
      <vt:lpstr>PowerPoint Presentation</vt:lpstr>
      <vt:lpstr>PowerPoint Presentation</vt:lpstr>
      <vt:lpstr>“COMMAND” Pattern</vt:lpstr>
      <vt:lpstr>Command Pattern</vt:lpstr>
      <vt:lpstr>PowerPoint Presentation</vt:lpstr>
      <vt:lpstr>Command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</vt:lpstr>
      <vt:lpstr>DEMO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Write software like sean combs*</dc:title>
  <dc:creator>Nick Myers</dc:creator>
  <cp:lastModifiedBy>Nick Myers</cp:lastModifiedBy>
  <cp:revision>99</cp:revision>
  <dcterms:created xsi:type="dcterms:W3CDTF">2016-12-13T04:31:33Z</dcterms:created>
  <dcterms:modified xsi:type="dcterms:W3CDTF">2017-01-25T17:01:54Z</dcterms:modified>
</cp:coreProperties>
</file>